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64" r:id="rId3"/>
    <p:sldId id="265" r:id="rId4"/>
    <p:sldId id="256" r:id="rId5"/>
    <p:sldId id="261" r:id="rId6"/>
    <p:sldId id="262" r:id="rId7"/>
    <p:sldId id="266" r:id="rId8"/>
    <p:sldId id="260" r:id="rId9"/>
    <p:sldId id="259" r:id="rId10"/>
    <p:sldId id="258" r:id="rId11"/>
    <p:sldId id="257" r:id="rId12"/>
    <p:sldId id="263" r:id="rId13"/>
    <p:sldId id="275" r:id="rId1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7" Type="http://schemas.openxmlformats.org/officeDocument/2006/relationships/tableStyles" Target="tableStyles.xml"/><Relationship Id="rId16" Type="http://schemas.openxmlformats.org/officeDocument/2006/relationships/viewProps" Target="viewProps.xml"/><Relationship Id="rId15" Type="http://schemas.openxmlformats.org/officeDocument/2006/relationships/presProps" Target="presProps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kumimoji="1" lang="ja-JP" altLang="en-US" dirty="0" smtClean="0"/>
              <a:t>マスタ </a:t>
            </a:r>
            <a:r>
              <a:rPr kumimoji="1" lang="ja-JP" altLang="en-US" dirty="0" smtClean="0"/>
              <a:t>タイトルの書式設定</a:t>
            </a:r>
            <a:endParaRPr kumimoji="1" lang="ja-JP" altLang="en-US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kumimoji="1" lang="ja-JP" altLang="en-US" dirty="0" smtClean="0"/>
              <a:t>マスタ </a:t>
            </a:r>
            <a:r>
              <a:rPr kumimoji="1" lang="ja-JP" altLang="en-US" dirty="0" smtClean="0"/>
              <a:t>サブタイトルの書式設定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8725A-28AD-45F8-B362-09C8E353BCD4}" type="datetimeFigureOut">
              <a:rPr kumimoji="1" lang="ja-JP" altLang="en-US" smtClean="0"/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8928E-AA9A-4D89-BC1F-A2C05AB4BD92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マスタ </a:t>
            </a:r>
            <a:r>
              <a:rPr kumimoji="1" lang="ja-JP" altLang="en-US" dirty="0" smtClean="0"/>
              <a:t>タイトルの書式設定</a:t>
            </a:r>
            <a:endParaRPr kumimoji="1" lang="ja-JP" altLang="en-US" dirty="0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 dirty="0" smtClean="0"/>
              <a:t>マスタ </a:t>
            </a:r>
            <a:r>
              <a:rPr kumimoji="1" lang="ja-JP" altLang="en-US" dirty="0" smtClean="0"/>
              <a:t>テキストの書式設定</a:t>
            </a:r>
            <a:endParaRPr kumimoji="1" lang="ja-JP" altLang="en-US" dirty="0" smtClean="0"/>
          </a:p>
          <a:p>
            <a:pPr lvl="1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2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2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3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3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4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4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5 </a:t>
            </a:r>
            <a:r>
              <a:rPr kumimoji="1" lang="ja-JP" altLang="en-US" dirty="0" smtClean="0"/>
              <a:t>レベル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8725A-28AD-45F8-B362-09C8E353BCD4}" type="datetimeFigureOut">
              <a:rPr kumimoji="1" lang="ja-JP" altLang="en-US" smtClean="0"/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8928E-AA9A-4D89-BC1F-A2C05AB4BD92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kumimoji="1" lang="ja-JP" altLang="en-US" dirty="0" smtClean="0"/>
              <a:t>マスタ </a:t>
            </a:r>
            <a:r>
              <a:rPr kumimoji="1" lang="ja-JP" altLang="en-US" dirty="0" smtClean="0"/>
              <a:t>タイトルの書式設定</a:t>
            </a:r>
            <a:endParaRPr kumimoji="1" lang="ja-JP" altLang="en-US" dirty="0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0573" cy="5851525"/>
          </a:xfrm>
        </p:spPr>
        <p:txBody>
          <a:bodyPr vert="eaVert"/>
          <a:lstStyle/>
          <a:p>
            <a:pPr lvl="0"/>
            <a:r>
              <a:rPr kumimoji="1" lang="ja-JP" altLang="en-US" dirty="0" smtClean="0"/>
              <a:t>マスタ </a:t>
            </a:r>
            <a:r>
              <a:rPr kumimoji="1" lang="ja-JP" altLang="en-US" dirty="0" smtClean="0"/>
              <a:t>テキストの書式設定</a:t>
            </a:r>
            <a:endParaRPr kumimoji="1" lang="ja-JP" altLang="en-US" dirty="0" smtClean="0"/>
          </a:p>
          <a:p>
            <a:pPr lvl="1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2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2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3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3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4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4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5 </a:t>
            </a:r>
            <a:r>
              <a:rPr kumimoji="1" lang="ja-JP" altLang="en-US" dirty="0" smtClean="0"/>
              <a:t>レベル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8725A-28AD-45F8-B362-09C8E353BCD4}" type="datetimeFigureOut">
              <a:rPr kumimoji="1" lang="ja-JP" altLang="en-US" smtClean="0"/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8928E-AA9A-4D89-BC1F-A2C05AB4BD92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マスタ </a:t>
            </a:r>
            <a:r>
              <a:rPr kumimoji="1" lang="ja-JP" altLang="en-US" dirty="0" smtClean="0"/>
              <a:t>タイトルの書式設定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 dirty="0" smtClean="0"/>
              <a:t>マスタ </a:t>
            </a:r>
            <a:r>
              <a:rPr kumimoji="1" lang="ja-JP" altLang="en-US" dirty="0" smtClean="0"/>
              <a:t>テキストの書式設定</a:t>
            </a:r>
            <a:endParaRPr kumimoji="1" lang="ja-JP" altLang="en-US" dirty="0" smtClean="0"/>
          </a:p>
          <a:p>
            <a:pPr lvl="1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2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2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3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3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4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4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5 </a:t>
            </a:r>
            <a:r>
              <a:rPr kumimoji="1" lang="ja-JP" altLang="en-US" dirty="0" smtClean="0"/>
              <a:t>レベル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8725A-28AD-45F8-B362-09C8E353BCD4}" type="datetimeFigureOut">
              <a:rPr kumimoji="1" lang="ja-JP" altLang="en-US" smtClean="0"/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8928E-AA9A-4D89-BC1F-A2C05AB4BD92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1851" y="1709738"/>
            <a:ext cx="105156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kumimoji="1" lang="ja-JP" altLang="en-US" dirty="0" smtClean="0"/>
              <a:t>マスタ </a:t>
            </a:r>
            <a:r>
              <a:rPr kumimoji="1" lang="ja-JP" altLang="en-US" dirty="0" smtClean="0"/>
              <a:t>タイトルの書式設定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1851" y="4589463"/>
            <a:ext cx="105156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dirty="0" smtClean="0"/>
              <a:t>マスタ </a:t>
            </a:r>
            <a:r>
              <a:rPr kumimoji="1" lang="ja-JP" altLang="en-US" dirty="0" smtClean="0"/>
              <a:t>テキストの書式設定</a:t>
            </a:r>
            <a:endParaRPr kumimoji="1" lang="ja-JP" altLang="en-US" dirty="0" smtClean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8725A-28AD-45F8-B362-09C8E353BCD4}" type="datetimeFigureOut">
              <a:rPr kumimoji="1" lang="ja-JP" altLang="en-US" smtClean="0"/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8928E-AA9A-4D89-BC1F-A2C05AB4BD92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マスタ </a:t>
            </a:r>
            <a:r>
              <a:rPr kumimoji="1" lang="ja-JP" altLang="en-US" dirty="0" smtClean="0"/>
              <a:t>タイトルの書式設定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376672" cy="4525963"/>
          </a:xfrm>
        </p:spPr>
        <p:txBody>
          <a:bodyPr/>
          <a:lstStyle/>
          <a:p>
            <a:pPr lvl="0"/>
            <a:r>
              <a:rPr kumimoji="1" lang="ja-JP" altLang="en-US" dirty="0" smtClean="0"/>
              <a:t>マスタ </a:t>
            </a:r>
            <a:r>
              <a:rPr kumimoji="1" lang="ja-JP" altLang="en-US" dirty="0" smtClean="0"/>
              <a:t>テキストの書式設定</a:t>
            </a:r>
            <a:endParaRPr kumimoji="1" lang="ja-JP" altLang="en-US" dirty="0" smtClean="0"/>
          </a:p>
          <a:p>
            <a:pPr lvl="1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2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2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3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3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4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4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5 </a:t>
            </a:r>
            <a:r>
              <a:rPr kumimoji="1" lang="ja-JP" altLang="en-US" dirty="0" smtClean="0"/>
              <a:t>レベル</a:t>
            </a:r>
            <a:endParaRPr kumimoji="1" lang="ja-JP" altLang="en-US" dirty="0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205728" y="1600200"/>
            <a:ext cx="5376672" cy="4525963"/>
          </a:xfrm>
        </p:spPr>
        <p:txBody>
          <a:bodyPr/>
          <a:lstStyle/>
          <a:p>
            <a:pPr lvl="0"/>
            <a:r>
              <a:rPr kumimoji="1" lang="ja-JP" altLang="en-US" dirty="0" smtClean="0"/>
              <a:t>マスタ </a:t>
            </a:r>
            <a:r>
              <a:rPr kumimoji="1" lang="ja-JP" altLang="en-US" dirty="0" smtClean="0"/>
              <a:t>テキストの書式設定</a:t>
            </a:r>
            <a:endParaRPr kumimoji="1" lang="ja-JP" altLang="en-US" dirty="0" smtClean="0"/>
          </a:p>
          <a:p>
            <a:pPr lvl="1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2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2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3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3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4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4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5 </a:t>
            </a:r>
            <a:r>
              <a:rPr kumimoji="1" lang="ja-JP" altLang="en-US" dirty="0" smtClean="0"/>
              <a:t>レベル</a:t>
            </a:r>
            <a:endParaRPr kumimoji="1" lang="ja-JP" altLang="en-US" dirty="0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8725A-28AD-45F8-B362-09C8E353BCD4}" type="datetimeFigureOut">
              <a:rPr kumimoji="1" lang="ja-JP" altLang="en-US" smtClean="0"/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8928E-AA9A-4D89-BC1F-A2C05AB4BD92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 dirty="0" smtClean="0"/>
              <a:t>マスタ </a:t>
            </a:r>
            <a:r>
              <a:rPr kumimoji="1" lang="ja-JP" altLang="en-US" dirty="0" smtClean="0"/>
              <a:t>タイトルの書式設定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kumimoji="1" lang="ja-JP" altLang="en-US" dirty="0" smtClean="0"/>
              <a:t>マスタ </a:t>
            </a:r>
            <a:r>
              <a:rPr kumimoji="1" lang="ja-JP" altLang="en-US" dirty="0" smtClean="0"/>
              <a:t>テキストの書式設定</a:t>
            </a:r>
            <a:endParaRPr kumimoji="1" lang="ja-JP" altLang="en-US" dirty="0" smtClean="0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 dirty="0" smtClean="0"/>
              <a:t>マスタ </a:t>
            </a:r>
            <a:r>
              <a:rPr kumimoji="1" lang="ja-JP" altLang="en-US" dirty="0" smtClean="0"/>
              <a:t>テキストの書式設定</a:t>
            </a:r>
            <a:endParaRPr kumimoji="1" lang="ja-JP" altLang="en-US" dirty="0" smtClean="0"/>
          </a:p>
          <a:p>
            <a:pPr lvl="1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2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2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3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3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4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4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5 </a:t>
            </a:r>
            <a:r>
              <a:rPr kumimoji="1" lang="ja-JP" altLang="en-US" dirty="0" smtClean="0"/>
              <a:t>レベル</a:t>
            </a:r>
            <a:endParaRPr kumimoji="1" lang="ja-JP" altLang="en-US" dirty="0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kumimoji="1" lang="ja-JP" altLang="en-US" dirty="0" smtClean="0"/>
              <a:t>マスタ </a:t>
            </a:r>
            <a:r>
              <a:rPr kumimoji="1" lang="ja-JP" altLang="en-US" dirty="0" smtClean="0"/>
              <a:t>テキストの書式設定</a:t>
            </a:r>
            <a:endParaRPr kumimoji="1" lang="ja-JP" altLang="en-US" dirty="0" smtClean="0"/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 dirty="0" smtClean="0"/>
              <a:t>マスタ </a:t>
            </a:r>
            <a:r>
              <a:rPr kumimoji="1" lang="ja-JP" altLang="en-US" dirty="0" smtClean="0"/>
              <a:t>テキストの書式設定</a:t>
            </a:r>
            <a:endParaRPr kumimoji="1" lang="ja-JP" altLang="en-US" dirty="0" smtClean="0"/>
          </a:p>
          <a:p>
            <a:pPr lvl="1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2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2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3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3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4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4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5 </a:t>
            </a:r>
            <a:r>
              <a:rPr kumimoji="1" lang="ja-JP" altLang="en-US" dirty="0" smtClean="0"/>
              <a:t>レベル</a:t>
            </a:r>
            <a:endParaRPr kumimoji="1" lang="ja-JP" altLang="en-US" dirty="0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8725A-28AD-45F8-B362-09C8E353BCD4}" type="datetimeFigureOut">
              <a:rPr kumimoji="1" lang="ja-JP" altLang="en-US" smtClean="0"/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8928E-AA9A-4D89-BC1F-A2C05AB4BD92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マスタ </a:t>
            </a:r>
            <a:r>
              <a:rPr kumimoji="1" lang="ja-JP" altLang="en-US" dirty="0" smtClean="0"/>
              <a:t>タイトルの書式設定</a:t>
            </a:r>
            <a:endParaRPr kumimoji="1"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8725A-28AD-45F8-B362-09C8E353BCD4}" type="datetimeFigureOut">
              <a:rPr kumimoji="1" lang="ja-JP" altLang="en-US" smtClean="0"/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8928E-AA9A-4D89-BC1F-A2C05AB4BD92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8725A-28AD-45F8-B362-09C8E353BCD4}" type="datetimeFigureOut">
              <a:rPr kumimoji="1" lang="ja-JP" altLang="en-US" smtClean="0"/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8928E-AA9A-4D89-BC1F-A2C05AB4BD92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kumimoji="1" lang="ja-JP" altLang="en-US" dirty="0" smtClean="0"/>
              <a:t>マスタ </a:t>
            </a:r>
            <a:r>
              <a:rPr kumimoji="1" lang="ja-JP" altLang="en-US" dirty="0" smtClean="0"/>
              <a:t>タイトルの書式設定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kumimoji="1" lang="ja-JP" altLang="en-US" dirty="0" smtClean="0"/>
              <a:t>マスタ </a:t>
            </a:r>
            <a:r>
              <a:rPr kumimoji="1" lang="ja-JP" altLang="en-US" dirty="0" smtClean="0"/>
              <a:t>テキストの書式設定</a:t>
            </a:r>
            <a:endParaRPr kumimoji="1" lang="ja-JP" altLang="en-US" dirty="0" smtClean="0"/>
          </a:p>
          <a:p>
            <a:pPr lvl="1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2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2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3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3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4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4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5 </a:t>
            </a:r>
            <a:r>
              <a:rPr kumimoji="1" lang="ja-JP" altLang="en-US" dirty="0" smtClean="0"/>
              <a:t>レベル</a:t>
            </a:r>
            <a:endParaRPr kumimoji="1" lang="ja-JP" altLang="en-US" dirty="0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kumimoji="1" lang="ja-JP" altLang="en-US" dirty="0" smtClean="0"/>
              <a:t>マスタ </a:t>
            </a:r>
            <a:r>
              <a:rPr kumimoji="1" lang="ja-JP" altLang="en-US" dirty="0" smtClean="0"/>
              <a:t>テキストの書式設定</a:t>
            </a:r>
            <a:endParaRPr kumimoji="1" lang="ja-JP" altLang="en-US" dirty="0" smtClean="0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8725A-28AD-45F8-B362-09C8E353BCD4}" type="datetimeFigureOut">
              <a:rPr kumimoji="1" lang="ja-JP" altLang="en-US" smtClean="0"/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8928E-AA9A-4D89-BC1F-A2C05AB4BD92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kumimoji="1" lang="ja-JP" altLang="en-US" dirty="0" smtClean="0"/>
              <a:t>マスタ </a:t>
            </a:r>
            <a:r>
              <a:rPr kumimoji="1" lang="ja-JP" altLang="en-US" dirty="0" smtClean="0"/>
              <a:t>タイトルの書式設定</a:t>
            </a:r>
            <a:endParaRPr kumimoji="1" lang="ja-JP" altLang="en-US" dirty="0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kumimoji="1" lang="ja-JP" altLang="en-US" dirty="0" smtClean="0"/>
              <a:t>マスタ </a:t>
            </a:r>
            <a:r>
              <a:rPr kumimoji="1" lang="ja-JP" altLang="en-US" dirty="0" smtClean="0"/>
              <a:t>テキストの書式設定</a:t>
            </a:r>
            <a:endParaRPr kumimoji="1" lang="ja-JP" altLang="en-US" dirty="0" smtClean="0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8725A-28AD-45F8-B362-09C8E353BCD4}" type="datetimeFigureOut">
              <a:rPr kumimoji="1" lang="ja-JP" altLang="en-US" smtClean="0"/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8928E-AA9A-4D89-BC1F-A2C05AB4BD92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100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タイトル 1025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lvl="0"/>
            <a:r>
              <a:rPr lang="ja-JP" altLang="en-US"/>
              <a:t>マスタ タイトルの書式設定</a:t>
            </a:r>
            <a:endParaRPr lang="ja-JP" altLang="en-US"/>
          </a:p>
        </p:txBody>
      </p:sp>
      <p:sp>
        <p:nvSpPr>
          <p:cNvPr id="1027" name="文字列プレースホルダ 1026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rPr lang="ja-JP" altLang="en-US"/>
              <a:t>マスタ テキストの書式設定</a:t>
            </a:r>
            <a:endParaRPr lang="ja-JP" altLang="en-US"/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  <a:endParaRPr lang="ja-JP" altLang="en-US"/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  <a:endParaRPr lang="ja-JP" altLang="en-US"/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  <a:endParaRPr lang="ja-JP" altLang="en-US"/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ja-JP" altLang="en-US"/>
          </a:p>
        </p:txBody>
      </p:sp>
      <p:sp>
        <p:nvSpPr>
          <p:cNvPr id="1028" name="日付プレースホルダ 1027"/>
          <p:cNvSpPr>
            <a:spLocks noGrp="1"/>
          </p:cNvSpPr>
          <p:nvPr>
            <p:ph type="dt" sz="half" idx="2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z="1400"/>
            </a:lvl1pPr>
          </a:lstStyle>
          <a:p>
            <a:fld id="{B8F8725A-28AD-45F8-B362-09C8E353BCD4}" type="datetimeFigureOut">
              <a:rPr kumimoji="1" lang="ja-JP" altLang="en-US" smtClean="0"/>
            </a:fld>
            <a:endParaRPr kumimoji="1" lang="ja-JP" altLang="en-US"/>
          </a:p>
        </p:txBody>
      </p:sp>
      <p:sp>
        <p:nvSpPr>
          <p:cNvPr id="1029" name="フッタープレースホルダ 1028"/>
          <p:cNvSpPr>
            <a:spLocks noGrp="1"/>
          </p:cNvSpPr>
          <p:nvPr>
            <p:ph type="ftr" sz="quarter" idx="3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ctr">
              <a:defRPr sz="1400"/>
            </a:lvl1pPr>
          </a:lstStyle>
          <a:p>
            <a:endParaRPr kumimoji="1" lang="ja-JP" altLang="en-US"/>
          </a:p>
        </p:txBody>
      </p:sp>
      <p:sp>
        <p:nvSpPr>
          <p:cNvPr id="1030" name="スライド番号プレースホルダ 1029"/>
          <p:cNvSpPr>
            <a:spLocks noGrp="1"/>
          </p:cNvSpPr>
          <p:nvPr>
            <p:ph type="sldNum" sz="quarter" idx="4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>
              <a:defRPr sz="1400"/>
            </a:lvl1pPr>
          </a:lstStyle>
          <a:p>
            <a:fld id="{F8D8928E-AA9A-4D89-BC1F-A2C05AB4BD92}" type="slidenum">
              <a:rPr kumimoji="1" lang="ja-JP" altLang="en-US" smtClean="0"/>
            </a:fld>
            <a:endParaRPr kumimoji="1" lang="ja-JP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marL="0" lvl="0" indent="0" algn="ctr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3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ＭＳ Ｐゴシック" panose="020B0600070205080204" charset="-128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ＭＳ Ｐゴシック" panose="020B0600070205080204" charset="-128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ＭＳ Ｐゴシック" panose="020B0600070205080204" charset="-128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ＭＳ Ｐゴシック" panose="020B0600070205080204" charset="-128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ＭＳ Ｐゴシック" panose="020B0600070205080204" charset="-128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ＭＳ Ｐゴシック" panose="020B0600070205080204" charset="-128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ＭＳ Ｐゴシック" panose="020B0600070205080204" charset="-128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ＭＳ Ｐゴシック" panose="020B0600070205080204" charset="-128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ja-JP" altLang="en-US"/>
          </a:p>
        </p:txBody>
      </p:sp>
      <p:pic>
        <p:nvPicPr>
          <p:cNvPr id="4" name="コンテンツプレースホルダ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59410" y="330200"/>
            <a:ext cx="11355705" cy="613727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ja-JP" altLang="en-US"/>
          </a:p>
        </p:txBody>
      </p:sp>
      <p:pic>
        <p:nvPicPr>
          <p:cNvPr id="4" name="コンテンツプレースホルダ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90830" y="307340"/>
            <a:ext cx="11607165" cy="626808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ja-JP" altLang="en-US"/>
          </a:p>
        </p:txBody>
      </p:sp>
      <p:pic>
        <p:nvPicPr>
          <p:cNvPr id="4" name="コンテンツプレースホルダ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18770" y="355600"/>
            <a:ext cx="11402060" cy="60071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ja-JP" altLang="en-US"/>
          </a:p>
        </p:txBody>
      </p:sp>
      <p:sp>
        <p:nvSpPr>
          <p:cNvPr id="3" name="コンテンツプレースホルダ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ja-JP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ja-JP" altLang="en-US"/>
          </a:p>
        </p:txBody>
      </p:sp>
      <p:pic>
        <p:nvPicPr>
          <p:cNvPr id="4" name="コンテンツプレースホルダ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785495" y="222885"/>
            <a:ext cx="11406505" cy="616712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タイトル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ja-JP" altLang="en-US"/>
          </a:p>
        </p:txBody>
      </p:sp>
      <p:pic>
        <p:nvPicPr>
          <p:cNvPr id="4" name="図形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0980" y="340360"/>
            <a:ext cx="11540490" cy="614489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ja-JP" altLang="en-US"/>
          </a:p>
        </p:txBody>
      </p:sp>
      <p:pic>
        <p:nvPicPr>
          <p:cNvPr id="4" name="コンテンツプレースホルダ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45110" y="356235"/>
            <a:ext cx="11528425" cy="635762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ja-JP" altLang="en-US"/>
          </a:p>
        </p:txBody>
      </p:sp>
      <p:pic>
        <p:nvPicPr>
          <p:cNvPr id="4" name="コンテンツプレースホルダ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22885" y="240030"/>
            <a:ext cx="11675745" cy="630809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ja-JP" altLang="en-US"/>
          </a:p>
        </p:txBody>
      </p:sp>
      <p:pic>
        <p:nvPicPr>
          <p:cNvPr id="4" name="コンテンツプレースホルダ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14325" y="339090"/>
            <a:ext cx="11350625" cy="618109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ja-JP" altLang="en-US"/>
          </a:p>
        </p:txBody>
      </p:sp>
      <p:pic>
        <p:nvPicPr>
          <p:cNvPr id="4" name="コンテンツプレースホルダ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33045" y="274955"/>
            <a:ext cx="11725275" cy="620522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ja-JP" altLang="en-US"/>
          </a:p>
        </p:txBody>
      </p:sp>
      <p:pic>
        <p:nvPicPr>
          <p:cNvPr id="4" name="コンテンツプレースホルダ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23215" y="346710"/>
            <a:ext cx="11368405" cy="609219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ja-JP" altLang="en-US"/>
          </a:p>
        </p:txBody>
      </p:sp>
      <p:pic>
        <p:nvPicPr>
          <p:cNvPr id="4" name="コンテンツプレースホルダ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03200" y="246380"/>
            <a:ext cx="11624310" cy="628078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標準デザイン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7DB6EF"/>
      </a:accent1>
      <a:accent2>
        <a:srgbClr val="C0504D"/>
      </a:accent2>
      <a:accent3>
        <a:srgbClr val="FFFFFF"/>
      </a:accent3>
      <a:accent4>
        <a:srgbClr val="000000"/>
      </a:accent4>
      <a:accent5>
        <a:srgbClr val="C0D7F5"/>
      </a:accent5>
      <a:accent6>
        <a:srgbClr val="AC4744"/>
      </a:accent6>
      <a:hlink>
        <a:srgbClr val="0066CC"/>
      </a:hlink>
      <a:folHlink>
        <a:srgbClr val="800080"/>
      </a:folHlink>
    </a:clrScheme>
    <a:fontScheme name="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000000"/>
        </a:dk1>
        <a:lt1>
          <a:srgbClr val="F7F7FF"/>
        </a:lt1>
        <a:dk2>
          <a:srgbClr val="000000"/>
        </a:dk2>
        <a:lt2>
          <a:srgbClr val="808080"/>
        </a:lt2>
        <a:accent1>
          <a:srgbClr val="7DB6EF"/>
        </a:accent1>
        <a:accent2>
          <a:srgbClr val="C0504D"/>
        </a:accent2>
        <a:accent3>
          <a:srgbClr val="FAFAFF"/>
        </a:accent3>
        <a:accent4>
          <a:srgbClr val="000000"/>
        </a:accent4>
        <a:accent5>
          <a:srgbClr val="C0D7F5"/>
        </a:accent5>
        <a:accent6>
          <a:srgbClr val="AC4744"/>
        </a:accent6>
        <a:hlink>
          <a:srgbClr val="0066CC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4"/>
        </a:accent5>
        <a:accent6>
          <a:srgbClr val="E5895B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7B7E5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BFAF7"/>
        </a:accent3>
        <a:accent4>
          <a:srgbClr val="000000"/>
        </a:accent4>
        <a:accent5>
          <a:srgbClr val="FFFFFF"/>
        </a:accent5>
        <a:accent6>
          <a:srgbClr val="7EB1E5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7B7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8080"/>
        </a:lt1>
        <a:dk2>
          <a:srgbClr val="FFFF99"/>
        </a:dk2>
        <a:lt2>
          <a:srgbClr val="005A58"/>
        </a:lt2>
        <a:accent1>
          <a:srgbClr val="006462"/>
        </a:accent1>
        <a:accent2>
          <a:srgbClr val="6D6FC7"/>
        </a:accent2>
        <a:accent3>
          <a:srgbClr val="AAC1C1"/>
        </a:accent3>
        <a:accent4>
          <a:srgbClr val="DCDCDC"/>
        </a:accent4>
        <a:accent5>
          <a:srgbClr val="AAB8B8"/>
        </a:accent5>
        <a:accent6>
          <a:srgbClr val="6163B2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800000"/>
        </a:lt1>
        <a:dk2>
          <a:srgbClr val="DFD293"/>
        </a:dk2>
        <a:lt2>
          <a:srgbClr val="5C1F00"/>
        </a:lt2>
        <a:accent1>
          <a:srgbClr val="CC3300"/>
        </a:accent1>
        <a:accent2>
          <a:srgbClr val="BE7960"/>
        </a:accent2>
        <a:accent3>
          <a:srgbClr val="C1AAAA"/>
        </a:accent3>
        <a:accent4>
          <a:srgbClr val="DCDCDC"/>
        </a:accent4>
        <a:accent5>
          <a:srgbClr val="E2ADAA"/>
        </a:accent5>
        <a:accent6>
          <a:srgbClr val="AA6C55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CCFFFF"/>
        </a:dk2>
        <a:lt2>
          <a:srgbClr val="003366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CDCDC"/>
        </a:accent4>
        <a:accent5>
          <a:srgbClr val="ADB9E2"/>
        </a:accent5>
        <a:accent6>
          <a:srgbClr val="009D0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00"/>
        </a:lt1>
        <a:dk2>
          <a:srgbClr val="E3EBF1"/>
        </a:dk2>
        <a:lt2>
          <a:srgbClr val="336699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CDCDC"/>
        </a:accent4>
        <a:accent5>
          <a:srgbClr val="AAADCA"/>
        </a:accent5>
        <a:accent6>
          <a:srgbClr val="3E7B43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86B5D"/>
        </a:lt1>
        <a:dk2>
          <a:srgbClr val="D1D1CB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CDCDC"/>
        </a:accent4>
        <a:accent5>
          <a:srgbClr val="C7C7C1"/>
        </a:accent5>
        <a:accent6>
          <a:srgbClr val="728D96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66699"/>
        </a:lt1>
        <a:dk2>
          <a:srgbClr val="FFFFFF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B9B9CA"/>
        </a:accent3>
        <a:accent4>
          <a:srgbClr val="DCDCDC"/>
        </a:accent4>
        <a:accent5>
          <a:srgbClr val="B7B5BF"/>
        </a:accent5>
        <a:accent6>
          <a:srgbClr val="5B5BE5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23E26"/>
        </a:lt1>
        <a:dk2>
          <a:srgbClr val="DFC08D"/>
        </a:dk2>
        <a:lt2>
          <a:srgbClr val="2D2015"/>
        </a:lt2>
        <a:accent1>
          <a:srgbClr val="8C7B70"/>
        </a:accent1>
        <a:accent2>
          <a:srgbClr val="8F5F2F"/>
        </a:accent2>
        <a:accent3>
          <a:srgbClr val="B3AFAB"/>
        </a:accent3>
        <a:accent4>
          <a:srgbClr val="DCDCDC"/>
        </a:accent4>
        <a:accent5>
          <a:srgbClr val="C5BFBC"/>
        </a:accent5>
        <a:accent6>
          <a:srgbClr val="805529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7DB6EF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C0D7F5"/>
        </a:accent5>
        <a:accent6>
          <a:srgbClr val="AC4744"/>
        </a:accent6>
        <a:hlink>
          <a:srgbClr val="0066CC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WPS Presentation</Application>
  <PresentationFormat>宽屏</PresentationFormat>
  <Paragraphs>0</Paragraphs>
  <Slides>12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20" baseType="lpstr">
      <vt:lpstr>Arial</vt:lpstr>
      <vt:lpstr>ＭＳ Ｐゴシック</vt:lpstr>
      <vt:lpstr>Wingdings</vt:lpstr>
      <vt:lpstr>ＭＳ Ｐゴシック</vt:lpstr>
      <vt:lpstr>Microsoft YaHei</vt:lpstr>
      <vt:lpstr>Arial Unicode MS</vt:lpstr>
      <vt:lpstr>Calibri</vt:lpstr>
      <vt:lpstr>標準デザイン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hcq</dc:creator>
  <cp:lastModifiedBy>ppbb</cp:lastModifiedBy>
  <cp:revision>5</cp:revision>
  <dcterms:created xsi:type="dcterms:W3CDTF">2015-12-11T07:38:00Z</dcterms:created>
  <dcterms:modified xsi:type="dcterms:W3CDTF">2024-01-28T09:15:40Z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1041-12.2.0.13215</vt:lpwstr>
  </property>
  <property fmtid="{D5CDD505-2E9C-101B-9397-08002B2CF9AE}" pid="3" name="ICV">
    <vt:lpwstr>8628FEB637A94AC692B7DC897EE96B97_12</vt:lpwstr>
  </property>
</Properties>
</file>